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 autoAdjust="0"/>
    <p:restoredTop sz="94671" autoAdjust="0"/>
  </p:normalViewPr>
  <p:slideViewPr>
    <p:cSldViewPr>
      <p:cViewPr>
        <p:scale>
          <a:sx n="90" d="100"/>
          <a:sy n="90" d="100"/>
        </p:scale>
        <p:origin x="-258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97042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69528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5178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68352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841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931169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235813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304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2849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46357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461115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CH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9DE1CA-99E2-4AB5-B424-465F5002ADC6}" type="datetimeFigureOut">
              <a:rPr lang="de-CH" smtClean="0"/>
              <a:t>02.11.2011</a:t>
            </a:fld>
            <a:endParaRPr lang="de-CH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F150B0-382A-41A9-901A-E67C4110826C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498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0213"/>
            <a:ext cx="9143999" cy="430053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3852" y="1700213"/>
            <a:ext cx="9143999" cy="4300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19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16E-6 L -1 -2.1831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16E-6 L -1 -2.18316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4000" cy="51435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0213"/>
            <a:ext cx="9143999" cy="4300536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0" y="857250"/>
            <a:ext cx="9143998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923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16E-6 L -1 -2.1831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18316E-6 L -1 -2.18316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0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0"/>
            <a:ext cx="9143999" cy="5143500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40110"/>
            <a:ext cx="9143999" cy="5143499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7251"/>
            <a:ext cx="9143997" cy="5143499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36712"/>
            <a:ext cx="9143997" cy="5143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72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Bildschirmpräsentation (4:3)</PresentationFormat>
  <Paragraphs>0</Paragraphs>
  <Slides>3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4" baseType="lpstr">
      <vt:lpstr>Larissa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Christina</dc:creator>
  <cp:lastModifiedBy>Christina</cp:lastModifiedBy>
  <cp:revision>4</cp:revision>
  <dcterms:created xsi:type="dcterms:W3CDTF">2011-11-02T16:21:32Z</dcterms:created>
  <dcterms:modified xsi:type="dcterms:W3CDTF">2011-11-02T16:51:59Z</dcterms:modified>
</cp:coreProperties>
</file>

<file path=docProps/thumbnail.jpeg>
</file>